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F7CE4-331E-4BE9-88BC-54C3B692FAF0}" v="40" dt="2021-06-21T12:14:07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25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 AEROFLEX HIGH-CAPACITY ROAD TRANSPORT  FOCUSSING INNOVATION ON  SMARTER MOBILITY SOLUTIONS FOR SMARTER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Kraaijenhagen</dc:creator>
  <cp:lastModifiedBy>Annemarie Mahieu</cp:lastModifiedBy>
  <cp:revision>2</cp:revision>
  <dcterms:created xsi:type="dcterms:W3CDTF">2021-06-21T09:20:35Z</dcterms:created>
  <dcterms:modified xsi:type="dcterms:W3CDTF">2022-01-25T11:09:32Z</dcterms:modified>
</cp:coreProperties>
</file>